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59165F-C245-43B6-BFAA-DF3038853A54}" type="datetimeFigureOut">
              <a:rPr lang="en-US" smtClean="0"/>
              <a:pPr/>
              <a:t>7/5/2014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69C645-555C-40FE-8BB5-89DDB745D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Successful entrepreneurs in </a:t>
            </a:r>
            <a:r>
              <a:rPr lang="en-US" dirty="0" err="1" smtClean="0">
                <a:solidFill>
                  <a:srgbClr val="FF0000"/>
                </a:solidFill>
              </a:rPr>
              <a:t>india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s://encrypted-tbn3.gstatic.com/images?q=tbn:ANd9GcSPTk-aHi0PzsVOuNf80s7doiJtJe9xekWriwMcRpSY6OTP2b4V5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91000" cy="14176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EKTA KAPOOR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257800" cy="509016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She is known as the reigning Queen of Indian television. </a:t>
            </a:r>
          </a:p>
          <a:p>
            <a:pPr lvl="0"/>
            <a:r>
              <a:rPr lang="en-US" dirty="0" smtClean="0"/>
              <a:t>She is the creative director of </a:t>
            </a:r>
            <a:r>
              <a:rPr lang="en-US" dirty="0" err="1" smtClean="0"/>
              <a:t>Balaji</a:t>
            </a:r>
            <a:r>
              <a:rPr lang="en-US" dirty="0" smtClean="0"/>
              <a:t> </a:t>
            </a:r>
            <a:r>
              <a:rPr lang="en-US" dirty="0" err="1" smtClean="0"/>
              <a:t>Telefilms</a:t>
            </a:r>
            <a:r>
              <a:rPr lang="en-US" dirty="0" smtClean="0"/>
              <a:t> and was awarded the startup entrepreneur of the year in 2001 by Ernst &amp; Young. </a:t>
            </a:r>
          </a:p>
          <a:p>
            <a:pPr lvl="0"/>
            <a:r>
              <a:rPr lang="en-US" dirty="0" smtClean="0"/>
              <a:t> At nineteen she ventured into the TV-serial production arena. </a:t>
            </a:r>
          </a:p>
          <a:p>
            <a:pPr lvl="0"/>
            <a:r>
              <a:rPr lang="en-US" dirty="0" smtClean="0"/>
              <a:t> Her company </a:t>
            </a:r>
            <a:r>
              <a:rPr lang="en-US" dirty="0" err="1" smtClean="0"/>
              <a:t>Balaji</a:t>
            </a:r>
            <a:r>
              <a:rPr lang="en-US" dirty="0" smtClean="0"/>
              <a:t> </a:t>
            </a:r>
            <a:r>
              <a:rPr lang="en-US" dirty="0" err="1" smtClean="0"/>
              <a:t>Telefilms</a:t>
            </a:r>
            <a:r>
              <a:rPr lang="en-US" dirty="0" smtClean="0"/>
              <a:t> has produced over 25 serials which are shown four times a week on different channels.</a:t>
            </a:r>
          </a:p>
          <a:p>
            <a:endParaRPr lang="en-US" dirty="0"/>
          </a:p>
        </p:txBody>
      </p:sp>
      <p:pic>
        <p:nvPicPr>
          <p:cNvPr id="2050" name="Picture 2" descr="http://www.naaree.com/wp-content/uploads/2011/02/ekta-kapo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8625" y="0"/>
            <a:ext cx="4205375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648200" cy="14176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LAXMI NIWAS MITTAL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5943600" cy="54864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largest steel producer of the world He manages his empire that employs some 165000 workers. </a:t>
            </a:r>
          </a:p>
          <a:p>
            <a:pPr lvl="0"/>
            <a:r>
              <a:rPr lang="en-US" dirty="0" err="1" smtClean="0"/>
              <a:t>Lakshmi</a:t>
            </a:r>
            <a:r>
              <a:rPr lang="en-US" dirty="0" smtClean="0"/>
              <a:t> </a:t>
            </a:r>
            <a:r>
              <a:rPr lang="en-US" dirty="0" err="1" smtClean="0"/>
              <a:t>Mittal</a:t>
            </a:r>
            <a:r>
              <a:rPr lang="en-US" dirty="0" smtClean="0"/>
              <a:t> – is an Indian born British steel billionaire and one of the richest men in the world . </a:t>
            </a:r>
          </a:p>
          <a:p>
            <a:pPr lvl="0"/>
            <a:r>
              <a:rPr lang="en-US" dirty="0" smtClean="0"/>
              <a:t> As of March 2010, he is the fifth richest person in the world.</a:t>
            </a:r>
          </a:p>
          <a:p>
            <a:pPr lvl="0"/>
            <a:r>
              <a:rPr lang="en-US" dirty="0" smtClean="0"/>
              <a:t>  He is also the richest person in Europe with a personal wealth of US$28.7 billion</a:t>
            </a:r>
          </a:p>
          <a:p>
            <a:endParaRPr lang="en-US" dirty="0"/>
          </a:p>
        </p:txBody>
      </p:sp>
      <p:pic>
        <p:nvPicPr>
          <p:cNvPr id="1026" name="Picture 2" descr="https://encrypted-tbn0.gstatic.com/images?q=tbn:ANd9GcQ55_nc3HXeogB4P_ku0fGY-CJqfNnGxF9nXWg0e-w7cG7-DEw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9280" y="0"/>
            <a:ext cx="3474720" cy="3352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1752600"/>
            <a:ext cx="8229600" cy="1828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THANK YOU.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48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NARAYANA MURTHY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53200" cy="470916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Narayana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Murthy is one of the founders of Infosys Technologies Limited. </a:t>
            </a:r>
          </a:p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1999, Infosys became the first Indian company to be listed on NASDAQ. </a:t>
            </a:r>
          </a:p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By 2006 the company employed over 50,000 people and had a turn over of two billion dollars.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Murthy has always believed that honesty, transparency and moral integrity are the key factors in business.</a:t>
            </a:r>
          </a:p>
          <a:p>
            <a:endParaRPr lang="en-US" dirty="0"/>
          </a:p>
        </p:txBody>
      </p:sp>
      <p:pic>
        <p:nvPicPr>
          <p:cNvPr id="10242" name="Picture 2" descr="https://encrypted-tbn1.gstatic.com/images?q=tbn:ANd9GcRFqAO-0MAc3ND3XkhmrGStk7WUaT_WQqHcb2Q1JnjjIGEFUVS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-1"/>
            <a:ext cx="2819399" cy="292382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24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SHIV NADAR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257800" cy="47091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He is the Chief Executive Officer of Hindustan Computers Limited (HCL), India's largest info tech conglomerate. </a:t>
            </a:r>
          </a:p>
          <a:p>
            <a:pPr lvl="0"/>
            <a:r>
              <a:rPr lang="en-US" dirty="0" smtClean="0"/>
              <a:t> While working as an engineer with another company, </a:t>
            </a:r>
            <a:r>
              <a:rPr lang="en-US" dirty="0" err="1" smtClean="0"/>
              <a:t>Nadar</a:t>
            </a:r>
            <a:r>
              <a:rPr lang="en-US" dirty="0" smtClean="0"/>
              <a:t> wanted to become an entrepreneur by setting up his own business. </a:t>
            </a:r>
          </a:p>
          <a:p>
            <a:pPr lvl="0"/>
            <a:r>
              <a:rPr lang="en-US" dirty="0" smtClean="0"/>
              <a:t>He quit his job and launched his own company making office products mainly copiers. </a:t>
            </a:r>
          </a:p>
          <a:p>
            <a:pPr lvl="0"/>
            <a:r>
              <a:rPr lang="en-US" dirty="0" smtClean="0"/>
              <a:t>In 1970 when IBM quit India, </a:t>
            </a:r>
            <a:r>
              <a:rPr lang="en-US" dirty="0" err="1" smtClean="0"/>
              <a:t>Shiv</a:t>
            </a:r>
            <a:r>
              <a:rPr lang="en-US" dirty="0" smtClean="0"/>
              <a:t> </a:t>
            </a:r>
            <a:r>
              <a:rPr lang="en-US" dirty="0" err="1" smtClean="0"/>
              <a:t>Nadar's</a:t>
            </a:r>
            <a:r>
              <a:rPr lang="en-US" dirty="0" smtClean="0"/>
              <a:t> HCL stepped in for IBM.</a:t>
            </a:r>
          </a:p>
          <a:p>
            <a:endParaRPr lang="en-US" dirty="0"/>
          </a:p>
        </p:txBody>
      </p:sp>
      <p:pic>
        <p:nvPicPr>
          <p:cNvPr id="9218" name="Picture 2" descr="http://im.rediff.com/money/2011/feb/15nada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1807" y="0"/>
            <a:ext cx="3832194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5105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RAHUL BAJAJ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6248400" cy="486156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err="1" smtClean="0"/>
              <a:t>Rahul</a:t>
            </a:r>
            <a:r>
              <a:rPr lang="en-US" dirty="0" smtClean="0"/>
              <a:t> Bajaj is Chairman of the Bajaj Group which is one of the top ten business groups in India. </a:t>
            </a:r>
          </a:p>
          <a:p>
            <a:pPr lvl="0"/>
            <a:r>
              <a:rPr lang="en-US" dirty="0" smtClean="0"/>
              <a:t>His company has diversified interests in everything ranging from automobiles to home appliances. </a:t>
            </a:r>
          </a:p>
          <a:p>
            <a:pPr lvl="0"/>
            <a:r>
              <a:rPr lang="en-US" dirty="0" smtClean="0"/>
              <a:t>After the recession and stock market collapse in 2001, the Bajaj Auto was hit hard. </a:t>
            </a:r>
          </a:p>
          <a:p>
            <a:pPr lvl="0"/>
            <a:r>
              <a:rPr lang="en-US" dirty="0" smtClean="0"/>
              <a:t>However, the company re-invented itself and become a major success.</a:t>
            </a:r>
          </a:p>
          <a:p>
            <a:endParaRPr lang="en-US" dirty="0"/>
          </a:p>
        </p:txBody>
      </p:sp>
      <p:pic>
        <p:nvPicPr>
          <p:cNvPr id="8194" name="Picture 2" descr="http://bsmedia.business-standard.com/_media/bs/img/hp/home-page/2013-06/24/full/1372080145-65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7102" y="0"/>
            <a:ext cx="3266898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343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DR. PRATAP REDDY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343400" cy="470916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Dr. </a:t>
            </a:r>
            <a:r>
              <a:rPr lang="en-US" dirty="0" err="1" smtClean="0"/>
              <a:t>Pratap</a:t>
            </a:r>
            <a:r>
              <a:rPr lang="en-US" dirty="0" smtClean="0"/>
              <a:t> Reddy developed India's first corporate hospital group, The Apollo Hospital Group. </a:t>
            </a:r>
          </a:p>
          <a:p>
            <a:pPr lvl="0"/>
            <a:r>
              <a:rPr lang="en-US" dirty="0" smtClean="0"/>
              <a:t> He has revolutionized India's whole health care sector and today has over 750 corporate hospitals throughout the country. </a:t>
            </a:r>
          </a:p>
          <a:p>
            <a:pPr lvl="0"/>
            <a:r>
              <a:rPr lang="en-US" dirty="0" smtClean="0"/>
              <a:t>The idea came to Dr. Reddy when a patient could not make it to Texas for open heart surgery and died. </a:t>
            </a:r>
          </a:p>
          <a:p>
            <a:pPr lvl="0"/>
            <a:r>
              <a:rPr lang="en-US" dirty="0" smtClean="0"/>
              <a:t>Dr. Reddy created a medical infrastructure in India which made medical care more affordable and accessible for everyone.</a:t>
            </a:r>
          </a:p>
          <a:p>
            <a:endParaRPr lang="en-US" dirty="0"/>
          </a:p>
        </p:txBody>
      </p:sp>
      <p:pic>
        <p:nvPicPr>
          <p:cNvPr id="7170" name="Picture 2" descr="http://i1.ytimg.com/vi/951n77welOI/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1" y="0"/>
            <a:ext cx="4876799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152400"/>
            <a:ext cx="5562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KIRAN MAZUMDAR SHAW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5105400" cy="486156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She is the Chairman and Managing Director of </a:t>
            </a:r>
            <a:r>
              <a:rPr lang="en-US" dirty="0" err="1" smtClean="0"/>
              <a:t>Biocon</a:t>
            </a:r>
            <a:r>
              <a:rPr lang="en-US" dirty="0" smtClean="0"/>
              <a:t> LTD, the largest Biotechnology Company in India. </a:t>
            </a:r>
          </a:p>
          <a:p>
            <a:pPr lvl="0"/>
            <a:r>
              <a:rPr lang="en-US" dirty="0" smtClean="0"/>
              <a:t> Shaw started </a:t>
            </a:r>
            <a:r>
              <a:rPr lang="en-US" dirty="0" err="1" smtClean="0"/>
              <a:t>Biocon</a:t>
            </a:r>
            <a:r>
              <a:rPr lang="en-US" dirty="0" smtClean="0"/>
              <a:t> in 1978 in a rented garage space. </a:t>
            </a:r>
          </a:p>
          <a:p>
            <a:pPr lvl="0"/>
            <a:r>
              <a:rPr lang="en-US" dirty="0" smtClean="0"/>
              <a:t>Faced with a variety of problems and challenges since biotechnology was a new field and woman entrepreneur was very rare, Shaw overcame all entrepreneurial barriers and made </a:t>
            </a:r>
            <a:r>
              <a:rPr lang="en-US" dirty="0" err="1" smtClean="0"/>
              <a:t>Biocon</a:t>
            </a:r>
            <a:r>
              <a:rPr lang="en-US" dirty="0" smtClean="0"/>
              <a:t> a success.</a:t>
            </a:r>
          </a:p>
          <a:p>
            <a:endParaRPr lang="en-US" dirty="0"/>
          </a:p>
        </p:txBody>
      </p:sp>
      <p:pic>
        <p:nvPicPr>
          <p:cNvPr id="6146" name="Picture 2" descr="http://www.siliconindia.com:81/news/newsimages/special/cdKLJ64x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2558" y="152400"/>
            <a:ext cx="4221442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029200" cy="141763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NARESH GOYAL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5105400" cy="50139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err="1" smtClean="0"/>
              <a:t>Naresh</a:t>
            </a:r>
            <a:r>
              <a:rPr lang="en-US" dirty="0" smtClean="0"/>
              <a:t> </a:t>
            </a:r>
            <a:r>
              <a:rPr lang="en-US" dirty="0" err="1" smtClean="0"/>
              <a:t>Goyal</a:t>
            </a:r>
            <a:r>
              <a:rPr lang="en-US" dirty="0" smtClean="0"/>
              <a:t> is the founder and Chairman of Jet Airways, India's largest domestic airline. </a:t>
            </a:r>
          </a:p>
          <a:p>
            <a:pPr lvl="0"/>
            <a:r>
              <a:rPr lang="en-US" dirty="0" smtClean="0"/>
              <a:t>After he graduated college, </a:t>
            </a:r>
            <a:r>
              <a:rPr lang="en-US" dirty="0" err="1" smtClean="0"/>
              <a:t>Goyal</a:t>
            </a:r>
            <a:r>
              <a:rPr lang="en-US" dirty="0" smtClean="0"/>
              <a:t> joined the travel business. </a:t>
            </a:r>
          </a:p>
          <a:p>
            <a:pPr lvl="0"/>
            <a:r>
              <a:rPr lang="en-US" dirty="0" smtClean="0"/>
              <a:t>By 1974, </a:t>
            </a:r>
            <a:r>
              <a:rPr lang="en-US" dirty="0" err="1" smtClean="0"/>
              <a:t>Goyal</a:t>
            </a:r>
            <a:r>
              <a:rPr lang="en-US" dirty="0" smtClean="0"/>
              <a:t> founded Jet Airway to look after sales and marketing of foreign airlines in India. </a:t>
            </a:r>
          </a:p>
          <a:p>
            <a:pPr lvl="0"/>
            <a:r>
              <a:rPr lang="en-US" dirty="0" smtClean="0"/>
              <a:t> In 1991, </a:t>
            </a:r>
            <a:r>
              <a:rPr lang="en-US" dirty="0" err="1" smtClean="0"/>
              <a:t>Goyal</a:t>
            </a:r>
            <a:r>
              <a:rPr lang="en-US" dirty="0" smtClean="0"/>
              <a:t> took advantage of the open skies policy of the Indian Government and set up Jet Airways for operation of scheduled air service on domestic flights in India.</a:t>
            </a:r>
          </a:p>
          <a:p>
            <a:endParaRPr lang="en-US" dirty="0"/>
          </a:p>
        </p:txBody>
      </p:sp>
      <p:pic>
        <p:nvPicPr>
          <p:cNvPr id="5122" name="Picture 2" descr="http://timesofindia.indiatimes.com/thumb/msid-19718231,width-400,resizemode-4/Jet-Etihad-deal-to-accelerate-companys-return-to-profitability-Naresh-Goy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0"/>
            <a:ext cx="4038600" cy="37248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486400" cy="141763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ANIL DHIRUBHAI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638800" cy="516636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He is the Chairman of Anil </a:t>
            </a:r>
            <a:r>
              <a:rPr lang="en-US" dirty="0" err="1" smtClean="0"/>
              <a:t>Dhirubhai</a:t>
            </a:r>
            <a:r>
              <a:rPr lang="en-US" dirty="0" smtClean="0"/>
              <a:t> </a:t>
            </a:r>
            <a:r>
              <a:rPr lang="en-US" dirty="0" err="1" smtClean="0"/>
              <a:t>Ambani</a:t>
            </a:r>
            <a:r>
              <a:rPr lang="en-US" dirty="0" smtClean="0"/>
              <a:t> Group. </a:t>
            </a:r>
          </a:p>
          <a:p>
            <a:pPr lvl="0"/>
            <a:r>
              <a:rPr lang="en-US" dirty="0" smtClean="0"/>
              <a:t>After receiving his MBA, </a:t>
            </a:r>
            <a:r>
              <a:rPr lang="en-US" dirty="0" err="1" smtClean="0"/>
              <a:t>Ambani</a:t>
            </a:r>
            <a:r>
              <a:rPr lang="en-US" dirty="0" smtClean="0"/>
              <a:t> joined Reliance Company. </a:t>
            </a:r>
          </a:p>
          <a:p>
            <a:pPr lvl="0"/>
            <a:r>
              <a:rPr lang="en-US" dirty="0" smtClean="0"/>
              <a:t>He was responsible for India Inc's entry into overseas capital markets.</a:t>
            </a:r>
          </a:p>
          <a:p>
            <a:pPr lvl="0"/>
            <a:r>
              <a:rPr lang="en-US" dirty="0" smtClean="0"/>
              <a:t> In 1997 the 100-year Yankee bond issue was launched under his command. </a:t>
            </a:r>
          </a:p>
          <a:p>
            <a:pPr lvl="0"/>
            <a:r>
              <a:rPr lang="en-US" dirty="0" smtClean="0"/>
              <a:t> After the split in the Reliance Group, </a:t>
            </a:r>
            <a:r>
              <a:rPr lang="en-US" dirty="0" err="1" smtClean="0"/>
              <a:t>Ambani</a:t>
            </a:r>
            <a:r>
              <a:rPr lang="en-US" dirty="0" smtClean="0"/>
              <a:t> formed his own company and became Chairman of several of the Reliance entities.</a:t>
            </a:r>
          </a:p>
          <a:p>
            <a:endParaRPr lang="en-US" dirty="0"/>
          </a:p>
        </p:txBody>
      </p:sp>
      <p:pic>
        <p:nvPicPr>
          <p:cNvPr id="4098" name="Picture 2" descr="http://www.indiatelecomonline.com/wp-content/uploads/2012/06/anil-amba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0"/>
            <a:ext cx="3429000" cy="42268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962400" cy="14176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AZIM PREMJI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791200" cy="509016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He is Chairman of Wipro Technologies which is one of the largest software companies in India. </a:t>
            </a:r>
          </a:p>
          <a:p>
            <a:pPr lvl="0"/>
            <a:r>
              <a:rPr lang="en-US" dirty="0" smtClean="0"/>
              <a:t>As a student </a:t>
            </a:r>
            <a:r>
              <a:rPr lang="en-US" dirty="0" err="1" smtClean="0"/>
              <a:t>Premji</a:t>
            </a:r>
            <a:r>
              <a:rPr lang="en-US" dirty="0" smtClean="0"/>
              <a:t> was summoned home due to the death of his father. </a:t>
            </a:r>
          </a:p>
          <a:p>
            <a:pPr lvl="0"/>
            <a:r>
              <a:rPr lang="en-US" dirty="0" smtClean="0"/>
              <a:t> During an annual meeting, a shareholder </a:t>
            </a:r>
            <a:r>
              <a:rPr lang="en-US" dirty="0" smtClean="0"/>
              <a:t>advised </a:t>
            </a:r>
            <a:r>
              <a:rPr lang="en-US" dirty="0" err="1" smtClean="0"/>
              <a:t>Premji</a:t>
            </a:r>
            <a:r>
              <a:rPr lang="en-US" dirty="0" smtClean="0"/>
              <a:t> to sell his shares.</a:t>
            </a:r>
          </a:p>
          <a:p>
            <a:pPr lvl="0"/>
            <a:r>
              <a:rPr lang="en-US" dirty="0" smtClean="0"/>
              <a:t> This made </a:t>
            </a:r>
            <a:r>
              <a:rPr lang="en-US" dirty="0" err="1" smtClean="0"/>
              <a:t>Premji</a:t>
            </a:r>
            <a:r>
              <a:rPr lang="en-US" dirty="0" smtClean="0"/>
              <a:t> even more determined to make the company a success. </a:t>
            </a:r>
          </a:p>
          <a:p>
            <a:pPr lvl="0"/>
            <a:r>
              <a:rPr lang="en-US" dirty="0" smtClean="0"/>
              <a:t>Today Wipro Technologies is the largest independent R&amp;D service provider.</a:t>
            </a:r>
          </a:p>
          <a:p>
            <a:endParaRPr lang="en-US" dirty="0"/>
          </a:p>
        </p:txBody>
      </p:sp>
      <p:pic>
        <p:nvPicPr>
          <p:cNvPr id="3074" name="Picture 2" descr="https://encrypted-tbn1.gstatic.com/images?q=tbn:ANd9GcTuZbyLJMjK9Lo8DuT8kDGSSxjKd5VkHRmrY0uupKYAHPdehmjR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8502" y="0"/>
            <a:ext cx="3515498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728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Successful entrepreneurs in india</vt:lpstr>
      <vt:lpstr>NARAYANA MURTHY</vt:lpstr>
      <vt:lpstr>SHIV NADAR</vt:lpstr>
      <vt:lpstr>RAHUL BAJAJ</vt:lpstr>
      <vt:lpstr>DR. PRATAP REDDY</vt:lpstr>
      <vt:lpstr>KIRAN MAZUMDAR SHAW</vt:lpstr>
      <vt:lpstr>NARESH GOYAL</vt:lpstr>
      <vt:lpstr>ANIL DHIRUBHAI </vt:lpstr>
      <vt:lpstr>AZIM PREMJI</vt:lpstr>
      <vt:lpstr>EKTA KAPOOR</vt:lpstr>
      <vt:lpstr>LAXMI NIWAS MITTAL</vt:lpstr>
      <vt:lpstr>THANK YOU.</vt:lpstr>
    </vt:vector>
  </TitlesOfParts>
  <Company>tite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Successful entrepreneurs in india</dc:title>
  <dc:creator>Ramakanta</dc:creator>
  <cp:lastModifiedBy>Ramakanta</cp:lastModifiedBy>
  <cp:revision>33</cp:revision>
  <dcterms:created xsi:type="dcterms:W3CDTF">2014-07-05T09:29:01Z</dcterms:created>
  <dcterms:modified xsi:type="dcterms:W3CDTF">2014-07-05T11:00:26Z</dcterms:modified>
</cp:coreProperties>
</file>